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Yilmaz" userId="64a8e107-761d-46a7-948b-26591e7d385e" providerId="ADAL" clId="{DE3AC4F1-5667-4555-9C66-C9F404C798E6}"/>
    <pc:docChg chg="undo custSel modSld">
      <pc:chgData name="Zeynep Yilmaz" userId="64a8e107-761d-46a7-948b-26591e7d385e" providerId="ADAL" clId="{DE3AC4F1-5667-4555-9C66-C9F404C798E6}" dt="2025-12-03T11:54:04.066" v="1" actId="26606"/>
      <pc:docMkLst>
        <pc:docMk/>
      </pc:docMkLst>
      <pc:sldChg chg="delSp modSp mod setBg">
        <pc:chgData name="Zeynep Yilmaz" userId="64a8e107-761d-46a7-948b-26591e7d385e" providerId="ADAL" clId="{DE3AC4F1-5667-4555-9C66-C9F404C798E6}" dt="2025-12-03T11:54:04.066" v="1" actId="26606"/>
        <pc:sldMkLst>
          <pc:docMk/>
          <pc:sldMk cId="2155307025" sldId="256"/>
        </pc:sldMkLst>
        <pc:spChg chg="del">
          <ac:chgData name="Zeynep Yilmaz" userId="64a8e107-761d-46a7-948b-26591e7d385e" providerId="ADAL" clId="{DE3AC4F1-5667-4555-9C66-C9F404C798E6}" dt="2025-12-03T11:54:04.066" v="0" actId="26606"/>
          <ac:spMkLst>
            <pc:docMk/>
            <pc:sldMk cId="2155307025" sldId="256"/>
            <ac:spMk id="32" creationId="{4AAA6991-1DF8-455A-9991-7F52F96659E0}"/>
          </ac:spMkLst>
        </pc:spChg>
        <pc:picChg chg="mod ord">
          <ac:chgData name="Zeynep Yilmaz" userId="64a8e107-761d-46a7-948b-26591e7d385e" providerId="ADAL" clId="{DE3AC4F1-5667-4555-9C66-C9F404C798E6}" dt="2025-12-03T11:54:04.066" v="1" actId="26606"/>
          <ac:picMkLst>
            <pc:docMk/>
            <pc:sldMk cId="2155307025" sldId="256"/>
            <ac:picMk id="5" creationId="{74F2D5F1-05A7-13A2-2F7F-7F38C5040DC7}"/>
          </ac:picMkLst>
        </pc:picChg>
        <pc:picChg chg="mod ord">
          <ac:chgData name="Zeynep Yilmaz" userId="64a8e107-761d-46a7-948b-26591e7d385e" providerId="ADAL" clId="{DE3AC4F1-5667-4555-9C66-C9F404C798E6}" dt="2025-12-03T11:54:04.066" v="1" actId="26606"/>
          <ac:picMkLst>
            <pc:docMk/>
            <pc:sldMk cId="2155307025" sldId="256"/>
            <ac:picMk id="7" creationId="{5CA316F9-33A5-A505-1561-37EAEB4BCAF8}"/>
          </ac:picMkLst>
        </pc:picChg>
        <pc:picChg chg="mod">
          <ac:chgData name="Zeynep Yilmaz" userId="64a8e107-761d-46a7-948b-26591e7d385e" providerId="ADAL" clId="{DE3AC4F1-5667-4555-9C66-C9F404C798E6}" dt="2025-12-03T11:54:04.066" v="1" actId="26606"/>
          <ac:picMkLst>
            <pc:docMk/>
            <pc:sldMk cId="2155307025" sldId="256"/>
            <ac:picMk id="9" creationId="{960D14F4-A653-5728-3185-80963F5584D3}"/>
          </ac:picMkLst>
        </pc:picChg>
        <pc:picChg chg="mod">
          <ac:chgData name="Zeynep Yilmaz" userId="64a8e107-761d-46a7-948b-26591e7d385e" providerId="ADAL" clId="{DE3AC4F1-5667-4555-9C66-C9F404C798E6}" dt="2025-12-03T11:54:04.066" v="1" actId="26606"/>
          <ac:picMkLst>
            <pc:docMk/>
            <pc:sldMk cId="2155307025" sldId="256"/>
            <ac:picMk id="11" creationId="{7B840BDD-3ACD-6400-68BD-859DCC06E5C6}"/>
          </ac:picMkLst>
        </pc:picChg>
        <pc:picChg chg="mod">
          <ac:chgData name="Zeynep Yilmaz" userId="64a8e107-761d-46a7-948b-26591e7d385e" providerId="ADAL" clId="{DE3AC4F1-5667-4555-9C66-C9F404C798E6}" dt="2025-12-03T11:54:04.066" v="1" actId="26606"/>
          <ac:picMkLst>
            <pc:docMk/>
            <pc:sldMk cId="2155307025" sldId="256"/>
            <ac:picMk id="13" creationId="{4A1B643A-7E4D-F9DB-B3D5-E6F7CE6866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7214-602B-4F6E-5353-1F918348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5DDAD-C0C2-A9EC-64AF-BD87959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2AA3-0357-7D81-2B7C-1861EF38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9E9A-7C85-23AE-0042-1397CFB1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1720B-AAC1-950D-4068-B8FCFCF2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F7A3-37E4-5ADD-E4A7-4E38AE9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7E924-2658-2A1B-9E51-8F67BD3FA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5A17-3D9E-AC97-166F-82CCE2D2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460A-54AC-F4EA-400C-15A88625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3F37-5A69-530F-4A6F-183C9EA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5584A-927C-A68A-FAC1-B96925CD4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640C4-EFF7-C000-217D-12822DA11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89AEF-BF58-52C9-A387-72A856AB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4246-164C-FBC8-F803-97EF43E0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028EB-07EA-D85D-9BA7-F71C025D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D72D-D3FA-2BD6-2D99-90B238A3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5EAC-AD78-B93A-5A8E-3AE611B1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6744-64FB-03DC-9C9B-23A06012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07C33-DC5F-E2A6-370E-0FFFF9B5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5CF5-268F-F621-9E09-1378AD1A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029A-7B0D-C2A9-3C7D-41007CB3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6689E-D4AD-32C4-E702-6583DCA6C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B24D-C3CB-392F-6D1F-8F66E77F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8330-5032-772F-FED0-B9401320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1115-BAE5-FEEF-D4BB-FDD3DDEB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891E-5098-A9BA-79EB-8CD65FA5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4B48A-B373-F6EB-7790-F4A026ED0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698B5-03DC-3A4A-36AC-5B3003458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2B1BC-F6B3-C0CA-FA43-3C1542C0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74851-AE04-5901-9C59-2DEE6FB1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5E64E-1065-2393-658E-9A257BAD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4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25BA-575C-FD33-BC45-25E007D2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CADB2-47EE-24A1-6561-95BCEF81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5A88D-124D-5712-E679-7A1F7B01F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5E6EF-C794-ADE0-542D-AFBD162BA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55FA1-DB67-42F8-8803-8571F79CE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49B6C-B62B-DEC9-3A2A-607F2017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BE605-04AB-53A0-C60C-80F68728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A2049-8A2C-241C-649F-EBA260FE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5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F680-2CD6-E013-C5C8-B44FB5A4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3992F-C732-7606-8EB1-5BA9863E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6504-FEE4-C09E-4DE9-84FF28C6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A79CE-B0D0-F21B-379B-F1F31CCD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25A15-B2BF-9B8D-5F88-98368328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179A7-A983-3C85-94B0-37460ACE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68C55-FF96-7429-987C-430184F7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7465-238E-A5C8-1097-0BEBDE76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A666-6984-7A23-12E8-ECC9148D1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5682F-A176-2A22-8653-AEC8D75B3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9E02-7A69-8D9E-AE01-B886C950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402C0-3D81-117D-ADB0-578872AE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95D27-D69F-7E98-4008-D9701175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FBD2-541D-C92A-2BA8-C3430D2C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95EA0-0BFB-AEC5-AE32-0EB2CF2B5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02D38-ADA3-8B62-C7DC-C27DB9131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B96A3-4219-9A9E-6435-C8F044E7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C30A0-DBA0-8D60-E5C1-D30E567D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6D13-02D6-A861-7CA4-FC2200F8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DEB10-2595-B89A-91FD-EF021A9F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966A6-978F-3BB0-1A40-53D4EB2B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DF773-DDFA-2DE0-B8A5-7D5DA2E01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A5F0B-BB3F-47F2-ABC3-42F9189BB7C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B0ACE-FD15-3CD7-3D5B-EAD739928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815D0-D215-F8F0-FA94-A0E4D622C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39B28-B9E8-4066-9ADC-8FE072E3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yellow vests standing in front of a statue&#10;&#10;AI-generated content may be incorrect.">
            <a:extLst>
              <a:ext uri="{FF2B5EF4-FFF2-40B4-BE49-F238E27FC236}">
                <a16:creationId xmlns:a16="http://schemas.microsoft.com/office/drawing/2014/main" id="{960D14F4-A653-5728-3185-80963F55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8" r="-1" b="27671"/>
          <a:stretch>
            <a:fillRect/>
          </a:stretch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Picture 12" descr="A group of people in yellow vests&#10;&#10;AI-generated content may be incorrect.">
            <a:extLst>
              <a:ext uri="{FF2B5EF4-FFF2-40B4-BE49-F238E27FC236}">
                <a16:creationId xmlns:a16="http://schemas.microsoft.com/office/drawing/2014/main" id="{4A1B643A-7E4D-F9DB-B3D5-E6F7CE686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1" b="39556"/>
          <a:stretch>
            <a:fillRect/>
          </a:stretch>
        </p:blipFill>
        <p:spPr>
          <a:xfrm>
            <a:off x="-1" y="3511295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11" name="Picture 10" descr="A group of people in yellow vests&#10;&#10;AI-generated content may be incorrect.">
            <a:extLst>
              <a:ext uri="{FF2B5EF4-FFF2-40B4-BE49-F238E27FC236}">
                <a16:creationId xmlns:a16="http://schemas.microsoft.com/office/drawing/2014/main" id="{7B840BDD-3ACD-6400-68BD-859DCC06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4" r="-2" b="2851"/>
          <a:stretch>
            <a:fillRect/>
          </a:stretch>
        </p:blipFill>
        <p:spPr>
          <a:xfrm>
            <a:off x="4493435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A group of people in a factory&#10;&#10;AI-generated content may be incorrect.">
            <a:extLst>
              <a:ext uri="{FF2B5EF4-FFF2-40B4-BE49-F238E27FC236}">
                <a16:creationId xmlns:a16="http://schemas.microsoft.com/office/drawing/2014/main" id="{5CA316F9-33A5-A505-1561-37EAEB4BC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3" r="-3" b="186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group of people in a room">
            <a:extLst>
              <a:ext uri="{FF2B5EF4-FFF2-40B4-BE49-F238E27FC236}">
                <a16:creationId xmlns:a16="http://schemas.microsoft.com/office/drawing/2014/main" id="{74F2D5F1-05A7-13A2-2F7F-7F38C5040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r="2" b="2"/>
          <a:stretch>
            <a:fillRect/>
          </a:stretch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30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Zeynep Yilmaz</dc:creator>
  <cp:lastModifiedBy>Zeynep Yilmaz</cp:lastModifiedBy>
  <cp:revision>2</cp:revision>
  <dcterms:created xsi:type="dcterms:W3CDTF">2025-12-03T11:35:43Z</dcterms:created>
  <dcterms:modified xsi:type="dcterms:W3CDTF">2025-12-03T11:54:12Z</dcterms:modified>
</cp:coreProperties>
</file>